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67" r:id="rId6"/>
    <p:sldId id="26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697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117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825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410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9298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04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54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34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4601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1066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4430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7CC2BC3-0B60-4582-AF8F-5E0945A78531}" type="datetimeFigureOut">
              <a:rPr lang="tr-TR" smtClean="0"/>
              <a:t>10.10.2022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3B477EE-33B3-45FE-8E27-EFA54170C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99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8</a:t>
            </a:r>
            <a:r>
              <a:rPr lang="tr-TR" smtClean="0"/>
              <a:t>. </a:t>
            </a:r>
            <a:r>
              <a:rPr lang="tr-TR" dirty="0" smtClean="0"/>
              <a:t>Sınıflar </a:t>
            </a:r>
            <a:r>
              <a:rPr lang="tr-TR" dirty="0" err="1" smtClean="0"/>
              <a:t>lgs</a:t>
            </a:r>
            <a:r>
              <a:rPr lang="tr-TR" dirty="0" smtClean="0"/>
              <a:t> bilgilendirme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BİRSEN DEMİR</a:t>
            </a:r>
          </a:p>
          <a:p>
            <a:r>
              <a:rPr lang="tr-TR" dirty="0" smtClean="0"/>
              <a:t>Psikolojik Danışman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447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86" y="536028"/>
            <a:ext cx="10815145" cy="605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46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1" y="397013"/>
            <a:ext cx="8240110" cy="5951235"/>
          </a:xfrm>
        </p:spPr>
      </p:pic>
    </p:spTree>
    <p:extLst>
      <p:ext uri="{BB962C8B-B14F-4D97-AF65-F5344CB8AC3E}">
        <p14:creationId xmlns:p14="http://schemas.microsoft.com/office/powerpoint/2010/main" val="294909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828" y="493986"/>
            <a:ext cx="10804634" cy="5541689"/>
          </a:xfrm>
        </p:spPr>
      </p:pic>
    </p:spTree>
    <p:extLst>
      <p:ext uri="{BB962C8B-B14F-4D97-AF65-F5344CB8AC3E}">
        <p14:creationId xmlns:p14="http://schemas.microsoft.com/office/powerpoint/2010/main" val="386859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Ekran Kırpm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03" y="504256"/>
            <a:ext cx="9953297" cy="591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2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690" y="600942"/>
            <a:ext cx="9217572" cy="5820879"/>
          </a:xfrm>
        </p:spPr>
      </p:pic>
    </p:spTree>
    <p:extLst>
      <p:ext uri="{BB962C8B-B14F-4D97-AF65-F5344CB8AC3E}">
        <p14:creationId xmlns:p14="http://schemas.microsoft.com/office/powerpoint/2010/main" val="254037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38" y="451945"/>
            <a:ext cx="10184525" cy="5654565"/>
          </a:xfrm>
        </p:spPr>
      </p:pic>
    </p:spTree>
    <p:extLst>
      <p:ext uri="{BB962C8B-B14F-4D97-AF65-F5344CB8AC3E}">
        <p14:creationId xmlns:p14="http://schemas.microsoft.com/office/powerpoint/2010/main" val="137080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707172"/>
          </a:xfrm>
        </p:spPr>
        <p:txBody>
          <a:bodyPr/>
          <a:lstStyle/>
          <a:p>
            <a:pPr algn="ctr"/>
            <a:r>
              <a:rPr lang="tr-TR" dirty="0" smtClean="0"/>
              <a:t>12. Tavşan ve kaplumbağa hikayesi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611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5411365"/>
          </a:xfrm>
        </p:spPr>
        <p:txBody>
          <a:bodyPr/>
          <a:lstStyle/>
          <a:p>
            <a:pPr algn="ctr"/>
            <a:r>
              <a:rPr lang="tr-TR" dirty="0" smtClean="0"/>
              <a:t>13. Hedefini duvarına as.</a:t>
            </a:r>
            <a:br>
              <a:rPr lang="tr-TR" dirty="0" smtClean="0"/>
            </a:br>
            <a:r>
              <a:rPr lang="tr-TR" dirty="0" smtClean="0"/>
              <a:t>Hatta o liseyi ziyaret et ve orda fotoğraf çek. </a:t>
            </a:r>
            <a:r>
              <a:rPr lang="tr-TR" dirty="0" smtClean="0">
                <a:sym typeface="Wingdings" panose="05000000000000000000" pitchFamily="2" charset="2"/>
              </a:rPr>
              <a:t>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069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4087062"/>
          </a:xfrm>
        </p:spPr>
        <p:txBody>
          <a:bodyPr/>
          <a:lstStyle/>
          <a:p>
            <a:pPr algn="ctr"/>
            <a:r>
              <a:rPr lang="tr-TR" dirty="0" smtClean="0"/>
              <a:t>14. Erteleme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Motivasyonun olmasa da çalışmalısın. 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23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3782261"/>
          </a:xfrm>
        </p:spPr>
        <p:txBody>
          <a:bodyPr/>
          <a:lstStyle/>
          <a:p>
            <a:pPr algn="ctr"/>
            <a:r>
              <a:rPr lang="tr-TR" dirty="0" smtClean="0"/>
              <a:t>15. Planını Yap.</a:t>
            </a:r>
            <a:br>
              <a:rPr lang="tr-TR" dirty="0" smtClean="0"/>
            </a:br>
            <a:r>
              <a:rPr lang="tr-TR" dirty="0" smtClean="0"/>
              <a:t>Plansız çalışırsan çalışmamış gibi hissedersin ve sıkılırsın.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985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400854"/>
          </a:xfrm>
        </p:spPr>
        <p:txBody>
          <a:bodyPr/>
          <a:lstStyle/>
          <a:p>
            <a:pPr algn="ctr"/>
            <a:r>
              <a:rPr lang="tr-TR" dirty="0" smtClean="0"/>
              <a:t>1. Tarafını belirle</a:t>
            </a:r>
            <a:br>
              <a:rPr lang="tr-TR" dirty="0" smtClean="0"/>
            </a:br>
            <a:r>
              <a:rPr lang="tr-TR" dirty="0" smtClean="0"/>
              <a:t>a. Sınavlı Alan Okullar</a:t>
            </a:r>
            <a:br>
              <a:rPr lang="tr-TR" dirty="0" smtClean="0"/>
            </a:br>
            <a:r>
              <a:rPr lang="tr-TR" dirty="0" smtClean="0"/>
              <a:t>b. Sınavsız Alan Okullar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Çalışma stilin ona göre şekillenmeli.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383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5558509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DİNLEDİĞİNİZ İÇİN TEŞEKKÜRLER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Sizin için en yararlı </a:t>
            </a:r>
            <a:r>
              <a:rPr lang="tr-TR" dirty="0" smtClean="0"/>
              <a:t>olacak </a:t>
            </a:r>
            <a:r>
              <a:rPr lang="tr-TR" dirty="0"/>
              <a:t>liseye yerleşmeniz dileğiyle.. Sınavda başarılar </a:t>
            </a:r>
            <a:r>
              <a:rPr lang="tr-TR" dirty="0">
                <a:sym typeface="Wingdings" panose="05000000000000000000" pitchFamily="2" charset="2"/>
              </a:rPr>
              <a:t>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2246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3635116"/>
          </a:xfrm>
        </p:spPr>
        <p:txBody>
          <a:bodyPr/>
          <a:lstStyle/>
          <a:p>
            <a:pPr algn="ctr"/>
            <a:r>
              <a:rPr lang="tr-TR" dirty="0" smtClean="0"/>
              <a:t>2. Sınav süresi 155 dakika </a:t>
            </a:r>
            <a:br>
              <a:rPr lang="tr-TR" dirty="0" smtClean="0"/>
            </a:br>
            <a:r>
              <a:rPr lang="tr-TR" dirty="0" smtClean="0"/>
              <a:t>Soru Sayısı: 90 soru</a:t>
            </a:r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5602014" y="3752193"/>
            <a:ext cx="777765" cy="882869"/>
          </a:xfrm>
          <a:prstGeom prst="down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00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980440"/>
          </a:xfrm>
        </p:spPr>
        <p:txBody>
          <a:bodyPr/>
          <a:lstStyle/>
          <a:p>
            <a:pPr algn="ctr"/>
            <a:r>
              <a:rPr lang="tr-TR" dirty="0" smtClean="0"/>
              <a:t>2.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308241"/>
              </p:ext>
            </p:extLst>
          </p:nvPr>
        </p:nvGraphicFramePr>
        <p:xfrm>
          <a:off x="631428" y="1332139"/>
          <a:ext cx="10722372" cy="2255792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680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0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05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Sözel</a:t>
                      </a:r>
                      <a:r>
                        <a:rPr lang="tr-TR" baseline="0" dirty="0" smtClean="0"/>
                        <a:t>  Bölüm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592">
                <a:tc>
                  <a:txBody>
                    <a:bodyPr/>
                    <a:lstStyle/>
                    <a:p>
                      <a:r>
                        <a:rPr lang="tr-TR" dirty="0" smtClean="0"/>
                        <a:t>Ders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Soru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Sınav Başlama Saati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Sınav</a:t>
                      </a:r>
                      <a:r>
                        <a:rPr lang="tr-TR" baseline="0" dirty="0" smtClean="0"/>
                        <a:t> Süresi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Türkçe</a:t>
                      </a:r>
                      <a:endParaRPr lang="tr-TR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tr-TR" dirty="0" smtClean="0"/>
                    </a:p>
                    <a:p>
                      <a:pPr algn="ctr"/>
                      <a:endParaRPr lang="tr-TR" dirty="0" smtClean="0"/>
                    </a:p>
                    <a:p>
                      <a:pPr algn="ctr"/>
                      <a:r>
                        <a:rPr lang="tr-TR" dirty="0" smtClean="0"/>
                        <a:t>50</a:t>
                      </a:r>
                      <a:endParaRPr lang="tr-TR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      09.30</a:t>
                      </a:r>
                      <a:endParaRPr lang="tr-TR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75</a:t>
                      </a:r>
                      <a:r>
                        <a:rPr lang="tr-TR" baseline="0" dirty="0" smtClean="0"/>
                        <a:t> dakika</a:t>
                      </a:r>
                      <a:endParaRPr lang="tr-TR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İnkılâp</a:t>
                      </a:r>
                      <a:r>
                        <a:rPr lang="tr-TR" baseline="0" dirty="0" smtClean="0"/>
                        <a:t> Tarihi</a:t>
                      </a:r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Din Kültürü</a:t>
                      </a:r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Yabancı</a:t>
                      </a:r>
                      <a:r>
                        <a:rPr lang="tr-TR" baseline="0" dirty="0" smtClean="0"/>
                        <a:t> Dil</a:t>
                      </a:r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373300"/>
              </p:ext>
            </p:extLst>
          </p:nvPr>
        </p:nvGraphicFramePr>
        <p:xfrm>
          <a:off x="767256" y="4435323"/>
          <a:ext cx="10640972" cy="148336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660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02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02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02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                                     Sayısa</a:t>
                      </a:r>
                      <a:r>
                        <a:rPr lang="tr-TR" baseline="0" dirty="0" smtClean="0"/>
                        <a:t>l Bölüm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Ders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Soru</a:t>
                      </a:r>
                      <a:r>
                        <a:rPr lang="tr-TR" baseline="0" dirty="0" smtClean="0"/>
                        <a:t>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Sınav</a:t>
                      </a:r>
                      <a:r>
                        <a:rPr lang="tr-TR" baseline="0" dirty="0" smtClean="0"/>
                        <a:t> Başlama Saati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Sınav Süresi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Matematik</a:t>
                      </a:r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tr-TR" dirty="0" smtClean="0"/>
                    </a:p>
                    <a:p>
                      <a:pPr algn="ctr"/>
                      <a:r>
                        <a:rPr lang="tr-TR" dirty="0" smtClean="0"/>
                        <a:t>40</a:t>
                      </a:r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tr-TR" dirty="0" smtClean="0"/>
                    </a:p>
                    <a:p>
                      <a:pPr algn="ctr"/>
                      <a:r>
                        <a:rPr lang="tr-TR" dirty="0" smtClean="0"/>
                        <a:t>11.30</a:t>
                      </a:r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tr-TR" dirty="0" smtClean="0"/>
                    </a:p>
                    <a:p>
                      <a:pPr algn="ctr"/>
                      <a:r>
                        <a:rPr lang="tr-TR" dirty="0" smtClean="0"/>
                        <a:t>80 dakika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Fen</a:t>
                      </a:r>
                      <a:r>
                        <a:rPr lang="tr-TR" baseline="0" dirty="0" smtClean="0"/>
                        <a:t> ve Teknoloji</a:t>
                      </a:r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Dikdörtgen 5"/>
          <p:cNvSpPr/>
          <p:nvPr/>
        </p:nvSpPr>
        <p:spPr>
          <a:xfrm>
            <a:off x="4618609" y="3826961"/>
            <a:ext cx="2198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Arada 45 </a:t>
            </a:r>
            <a:r>
              <a:rPr lang="tr-T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dk</a:t>
            </a: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mola</a:t>
            </a:r>
          </a:p>
        </p:txBody>
      </p:sp>
    </p:spTree>
    <p:extLst>
      <p:ext uri="{BB962C8B-B14F-4D97-AF65-F5344CB8AC3E}">
        <p14:creationId xmlns:p14="http://schemas.microsoft.com/office/powerpoint/2010/main" val="301553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528496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Sözel Bölüm: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Türkçe: 20 soru</a:t>
            </a:r>
            <a:br>
              <a:rPr lang="tr-TR" dirty="0" smtClean="0"/>
            </a:br>
            <a:r>
              <a:rPr lang="tr-TR" dirty="0" smtClean="0"/>
              <a:t>İnkılap : 10 soru</a:t>
            </a:r>
            <a:br>
              <a:rPr lang="tr-TR" dirty="0" smtClean="0"/>
            </a:br>
            <a:r>
              <a:rPr lang="tr-TR" dirty="0" smtClean="0"/>
              <a:t>Din K. : 10 soru </a:t>
            </a:r>
            <a:br>
              <a:rPr lang="tr-TR" dirty="0" smtClean="0"/>
            </a:br>
            <a:r>
              <a:rPr lang="tr-TR" dirty="0" smtClean="0"/>
              <a:t>İngilizce: 10 soru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586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14248" y="756745"/>
            <a:ext cx="10058400" cy="4671848"/>
          </a:xfrm>
        </p:spPr>
        <p:txBody>
          <a:bodyPr/>
          <a:lstStyle/>
          <a:p>
            <a:pPr algn="ctr"/>
            <a:r>
              <a:rPr lang="tr-TR" dirty="0" smtClean="0"/>
              <a:t>Sayısal Bölüm: 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Matematik: 20 soru</a:t>
            </a:r>
            <a:br>
              <a:rPr lang="tr-TR" dirty="0" smtClean="0"/>
            </a:br>
            <a:r>
              <a:rPr lang="tr-TR" dirty="0" smtClean="0"/>
              <a:t>Fen: 20 soru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995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4339309"/>
          </a:xfrm>
        </p:spPr>
        <p:txBody>
          <a:bodyPr/>
          <a:lstStyle/>
          <a:p>
            <a:pPr algn="ctr"/>
            <a:r>
              <a:rPr lang="tr-TR" dirty="0" smtClean="0"/>
              <a:t>3. Sınavda sadece 8. sınıf konularından sorumlu olacağız.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722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85544"/>
          </a:xfrm>
        </p:spPr>
        <p:txBody>
          <a:bodyPr/>
          <a:lstStyle/>
          <a:p>
            <a:pPr algn="ctr"/>
            <a:r>
              <a:rPr lang="tr-TR" dirty="0" smtClean="0"/>
              <a:t>4. Soruların Zorluğu</a:t>
            </a:r>
            <a:br>
              <a:rPr lang="tr-TR" dirty="0" smtClean="0"/>
            </a:br>
            <a:r>
              <a:rPr lang="tr-TR" dirty="0" smtClean="0"/>
              <a:t>Yıllara göre değişmekle beraber Matematik, Fen ve Türkçe soruları öğrencileri daha çok zorlayabilmektedir.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884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223696"/>
          </a:xfrm>
        </p:spPr>
        <p:txBody>
          <a:bodyPr/>
          <a:lstStyle/>
          <a:p>
            <a:pPr algn="ctr"/>
            <a:r>
              <a:rPr lang="tr-TR" dirty="0" smtClean="0"/>
              <a:t>5. Eski nesil soru</a:t>
            </a:r>
            <a:br>
              <a:rPr lang="tr-TR" dirty="0" smtClean="0"/>
            </a:br>
            <a:r>
              <a:rPr lang="tr-TR" dirty="0" smtClean="0"/>
              <a:t>Yeni nesil soru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392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40</TotalTime>
  <Words>244</Words>
  <Application>Microsoft Office PowerPoint</Application>
  <PresentationFormat>Geniş ekran</PresentationFormat>
  <Paragraphs>48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Century Gothic</vt:lpstr>
      <vt:lpstr>Garamond</vt:lpstr>
      <vt:lpstr>Wingdings</vt:lpstr>
      <vt:lpstr>Sabun</vt:lpstr>
      <vt:lpstr>8. Sınıflar lgs bilgilendirme</vt:lpstr>
      <vt:lpstr>1. Tarafını belirle a. Sınavlı Alan Okullar b. Sınavsız Alan Okullar  Çalışma stilin ona göre şekillenmeli.</vt:lpstr>
      <vt:lpstr>2. Sınav süresi 155 dakika  Soru Sayısı: 90 soru</vt:lpstr>
      <vt:lpstr>2. </vt:lpstr>
      <vt:lpstr>Sözel Bölüm:   Türkçe: 20 soru İnkılap : 10 soru Din K. : 10 soru  İngilizce: 10 soru </vt:lpstr>
      <vt:lpstr>Sayısal Bölüm:   Matematik: 20 soru Fen: 20 soru</vt:lpstr>
      <vt:lpstr>3. Sınavda sadece 8. sınıf konularından sorumlu olacağız.</vt:lpstr>
      <vt:lpstr>4. Soruların Zorluğu Yıllara göre değişmekle beraber Matematik, Fen ve Türkçe soruları öğrencileri daha çok zorlayabilmektedir.</vt:lpstr>
      <vt:lpstr>5. Eski nesil soru Yeni nesil soru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12. Tavşan ve kaplumbağa hikayesi</vt:lpstr>
      <vt:lpstr>13. Hedefini duvarına as. Hatta o liseyi ziyaret et ve orda fotoğraf çek. </vt:lpstr>
      <vt:lpstr>14. Erteleme  Motivasyonun olmasa da çalışmalısın.  </vt:lpstr>
      <vt:lpstr>15. Planını Yap. Plansız çalışırsan çalışmamış gibi hissedersin ve sıkılırsın.</vt:lpstr>
      <vt:lpstr>DİNLEDİĞİNİZ İÇİN TEŞEKKÜRLER  Sizin için en yararlı olacak liseye yerleşmeniz dileğiyle.. Sınavda başarılar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Sınıflar lgs bilgilendirme</dc:title>
  <dc:creator>user</dc:creator>
  <cp:lastModifiedBy>user</cp:lastModifiedBy>
  <cp:revision>8</cp:revision>
  <dcterms:created xsi:type="dcterms:W3CDTF">2022-05-25T11:13:38Z</dcterms:created>
  <dcterms:modified xsi:type="dcterms:W3CDTF">2022-10-10T12:36:43Z</dcterms:modified>
</cp:coreProperties>
</file>