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66" r:id="rId14"/>
    <p:sldId id="280" r:id="rId15"/>
    <p:sldId id="281" r:id="rId16"/>
    <p:sldId id="282" r:id="rId17"/>
    <p:sldId id="283" r:id="rId18"/>
    <p:sldId id="284" r:id="rId19"/>
    <p:sldId id="286" r:id="rId20"/>
    <p:sldId id="265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85" r:id="rId30"/>
    <p:sldId id="278" r:id="rId31"/>
    <p:sldId id="279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5959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637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51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47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7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66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409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07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679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70034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597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CF9B051-4630-4D46-A5EB-F1C4229F047A}" type="datetimeFigureOut">
              <a:rPr lang="tr-TR" smtClean="0"/>
              <a:t>25.05.2022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3E2584F-EE29-4B9B-BC3D-EE2949D782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81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Son virajda </a:t>
            </a:r>
            <a:br>
              <a:rPr lang="tr-TR" dirty="0" smtClean="0"/>
            </a:br>
            <a:r>
              <a:rPr lang="tr-TR" dirty="0" err="1" smtClean="0"/>
              <a:t>Lgs</a:t>
            </a:r>
            <a:r>
              <a:rPr lang="tr-TR" dirty="0" smtClean="0"/>
              <a:t> de başarı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667704"/>
          </a:xfrm>
        </p:spPr>
        <p:txBody>
          <a:bodyPr>
            <a:normAutofit/>
          </a:bodyPr>
          <a:lstStyle/>
          <a:p>
            <a:r>
              <a:rPr lang="tr-TR" dirty="0" smtClean="0"/>
              <a:t>BİRSEN DEMİR</a:t>
            </a:r>
          </a:p>
          <a:p>
            <a:r>
              <a:rPr lang="tr-TR" dirty="0" smtClean="0"/>
              <a:t>Psikolojik Danışman/Rehber Öğretmen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079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71768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9. Eleme yöntemiyle doğruya ulaşabilirsin. 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Özellikle sözel derslerden yanlış şıkları eleyerek doğru cevabı bulabilirsin.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866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3603585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10. Kodlamayı sona bırakma.</a:t>
            </a:r>
            <a:br>
              <a:rPr lang="tr-TR" dirty="0" smtClean="0"/>
            </a:br>
            <a:r>
              <a:rPr lang="tr-TR" dirty="0" smtClean="0"/>
              <a:t>Sayfa sayfa veya soru soru kodlayabilirsin.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164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370868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11. Mutlaka önceki LGS sorularını( çıkmış soruları) çözmelisin.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err="1" smtClean="0"/>
              <a:t>Meb</a:t>
            </a:r>
            <a:r>
              <a:rPr lang="tr-TR" dirty="0" smtClean="0"/>
              <a:t> in yayınladığı örnek soruları, kazanım testlerini de çözmelisin.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701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67564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12. Çok soru çıkan konulara son defa bak. Onlara daha çok yoğunlaş. </a:t>
            </a:r>
            <a:br>
              <a:rPr lang="tr-TR" dirty="0" smtClean="0"/>
            </a:br>
            <a:r>
              <a:rPr lang="tr-TR" dirty="0" err="1" smtClean="0"/>
              <a:t>Örn</a:t>
            </a:r>
            <a:r>
              <a:rPr lang="tr-TR" dirty="0" smtClean="0"/>
              <a:t>: A KONUSUNDAN: 2 soru</a:t>
            </a:r>
            <a:br>
              <a:rPr lang="tr-TR" dirty="0" smtClean="0"/>
            </a:br>
            <a:r>
              <a:rPr lang="tr-TR" dirty="0" smtClean="0"/>
              <a:t>B KONUSUNDAN: 5 soru çıkıyorsa </a:t>
            </a:r>
            <a:br>
              <a:rPr lang="tr-TR" dirty="0" smtClean="0"/>
            </a:br>
            <a:r>
              <a:rPr lang="tr-TR" dirty="0" smtClean="0"/>
              <a:t>B konusunu daha yoğun çalış.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291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86" y="536028"/>
            <a:ext cx="10815145" cy="605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798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1" y="397013"/>
            <a:ext cx="8240110" cy="5951235"/>
          </a:xfrm>
        </p:spPr>
      </p:pic>
    </p:spTree>
    <p:extLst>
      <p:ext uri="{BB962C8B-B14F-4D97-AF65-F5344CB8AC3E}">
        <p14:creationId xmlns:p14="http://schemas.microsoft.com/office/powerpoint/2010/main" val="915865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545" y="315310"/>
            <a:ext cx="9753599" cy="5927835"/>
          </a:xfrm>
        </p:spPr>
      </p:pic>
    </p:spTree>
    <p:extLst>
      <p:ext uri="{BB962C8B-B14F-4D97-AF65-F5344CB8AC3E}">
        <p14:creationId xmlns:p14="http://schemas.microsoft.com/office/powerpoint/2010/main" val="1448292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03" y="504256"/>
            <a:ext cx="9953297" cy="591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105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76" y="346840"/>
            <a:ext cx="9637986" cy="6074981"/>
          </a:xfrm>
        </p:spPr>
      </p:pic>
    </p:spTree>
    <p:extLst>
      <p:ext uri="{BB962C8B-B14F-4D97-AF65-F5344CB8AC3E}">
        <p14:creationId xmlns:p14="http://schemas.microsoft.com/office/powerpoint/2010/main" val="1279334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38" y="451945"/>
            <a:ext cx="10689021" cy="5749158"/>
          </a:xfrm>
        </p:spPr>
      </p:pic>
    </p:spTree>
    <p:extLst>
      <p:ext uri="{BB962C8B-B14F-4D97-AF65-F5344CB8AC3E}">
        <p14:creationId xmlns:p14="http://schemas.microsoft.com/office/powerpoint/2010/main" val="1656444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98027" y="2145573"/>
            <a:ext cx="100584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1. Hangi dersten başlayacağını belirle.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897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3971447"/>
          </a:xfrm>
        </p:spPr>
        <p:txBody>
          <a:bodyPr/>
          <a:lstStyle/>
          <a:p>
            <a:pPr algn="ctr"/>
            <a:r>
              <a:rPr lang="tr-TR" dirty="0" smtClean="0"/>
              <a:t>13. Denemelerde yanlış yaptığın sorulara bak.</a:t>
            </a:r>
            <a:br>
              <a:rPr lang="tr-TR" dirty="0" smtClean="0"/>
            </a:br>
            <a:r>
              <a:rPr lang="tr-TR" dirty="0" smtClean="0"/>
              <a:t>Yanlışın olan konuları hızlıca tekrar et.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70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3792772"/>
          </a:xfrm>
        </p:spPr>
        <p:txBody>
          <a:bodyPr/>
          <a:lstStyle/>
          <a:p>
            <a:pPr algn="ctr"/>
            <a:r>
              <a:rPr lang="tr-TR" dirty="0" smtClean="0"/>
              <a:t>14. Yıl içinde tutmuş olduğun notları hızlıca son iki hafta tekrar et.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6511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4139613"/>
          </a:xfrm>
        </p:spPr>
        <p:txBody>
          <a:bodyPr/>
          <a:lstStyle/>
          <a:p>
            <a:pPr algn="ctr"/>
            <a:r>
              <a:rPr lang="tr-TR" dirty="0" smtClean="0"/>
              <a:t>15. Sınav günü rahat bir kıyafet giy. Giyeceğin kıyafeti şimdiden planla.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8770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171144"/>
          </a:xfrm>
        </p:spPr>
        <p:txBody>
          <a:bodyPr/>
          <a:lstStyle/>
          <a:p>
            <a:pPr algn="ctr"/>
            <a:r>
              <a:rPr lang="tr-TR" dirty="0" smtClean="0"/>
              <a:t>16. Sınavda su şişeni masanın değil, oturduğun sıranın üstüne koy. 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53898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385583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17. Moralini yüksek tut. Karamsar olma!</a:t>
            </a:r>
            <a:br>
              <a:rPr lang="tr-TR" dirty="0" smtClean="0"/>
            </a:br>
            <a:r>
              <a:rPr lang="tr-TR" dirty="0" smtClean="0"/>
              <a:t>Unutma ki sadece çok çalışanlar değil, moralini de yüksek tutanlar sınavı kazanırlar.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5512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4875338"/>
          </a:xfrm>
        </p:spPr>
        <p:txBody>
          <a:bodyPr/>
          <a:lstStyle/>
          <a:p>
            <a:pPr algn="ctr"/>
            <a:r>
              <a:rPr lang="tr-TR" dirty="0" smtClean="0"/>
              <a:t>18. Son 15 gün mutlaka uyku düzenine dikkat et. </a:t>
            </a:r>
            <a:br>
              <a:rPr lang="tr-TR" dirty="0" smtClean="0"/>
            </a:br>
            <a:r>
              <a:rPr lang="tr-TR" dirty="0" smtClean="0"/>
              <a:t>23.00, 23.30 civarında uykuya dalmış ol. Toplamda 6 saat uyumalısın.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25815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3309296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19. Mümkünse son 15 gün telefonu tamamen bırak.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34385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980440"/>
          </a:xfrm>
        </p:spPr>
        <p:txBody>
          <a:bodyPr/>
          <a:lstStyle/>
          <a:p>
            <a:pPr algn="ctr"/>
            <a:r>
              <a:rPr lang="tr-TR" dirty="0" smtClean="0"/>
              <a:t>20. Son 15 gün dizi, film izlemeyelim.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44284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2650069"/>
            <a:ext cx="10058400" cy="1371600"/>
          </a:xfrm>
        </p:spPr>
        <p:txBody>
          <a:bodyPr/>
          <a:lstStyle/>
          <a:p>
            <a:pPr algn="ctr"/>
            <a:r>
              <a:rPr lang="tr-TR" dirty="0" smtClean="0"/>
              <a:t>21. Keşke dememek için…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1901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445492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22. Sınav kendi okulumuzda olacak.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-Giriş belgeleri masanın üstünde olacak.</a:t>
            </a:r>
            <a:br>
              <a:rPr lang="tr-TR" dirty="0" smtClean="0"/>
            </a:br>
            <a:r>
              <a:rPr lang="tr-TR" dirty="0" smtClean="0"/>
              <a:t>-Sadece kalem, </a:t>
            </a:r>
            <a:r>
              <a:rPr lang="tr-TR" dirty="0" err="1" smtClean="0"/>
              <a:t>traş</a:t>
            </a:r>
            <a:r>
              <a:rPr lang="tr-TR" dirty="0" smtClean="0"/>
              <a:t>, silgi, kimlik ve su getirebilirsin.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1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84229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2. Hangi derse kaç dakika zaman ayıracağını belirle.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Örn</a:t>
            </a:r>
            <a:r>
              <a:rPr lang="tr-TR" dirty="0" smtClean="0"/>
              <a:t>: Fen: 30 </a:t>
            </a:r>
            <a:r>
              <a:rPr lang="tr-TR" dirty="0" err="1" smtClean="0"/>
              <a:t>dk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         Mat: 45-50 </a:t>
            </a:r>
            <a:r>
              <a:rPr lang="tr-TR" dirty="0" err="1" smtClean="0"/>
              <a:t>dk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Türkçe: 35 </a:t>
            </a:r>
            <a:r>
              <a:rPr lang="tr-TR" dirty="0" err="1" smtClean="0"/>
              <a:t>dk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Sosyal: 15 </a:t>
            </a:r>
            <a:r>
              <a:rPr lang="tr-TR" dirty="0" err="1" smtClean="0"/>
              <a:t>dk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İngilizce ve Din K: 25 </a:t>
            </a:r>
            <a:r>
              <a:rPr lang="tr-TR" dirty="0" err="1" smtClean="0"/>
              <a:t>dk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42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495447"/>
          </a:xfrm>
        </p:spPr>
        <p:txBody>
          <a:bodyPr/>
          <a:lstStyle/>
          <a:p>
            <a:pPr algn="ctr"/>
            <a:r>
              <a:rPr lang="tr-TR" dirty="0" smtClean="0"/>
              <a:t>23. Bu ülke için çok değerlisin ve ülkeye yapacağın tüm katkılar çok çok önemli.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09448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29575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Dinlediğiniz İçin Teşekkürler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Sizin için en yararlı olacak liseye yerleşmeniz dileğiyle.. Sınavda başarılar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2779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232689"/>
          </a:xfrm>
        </p:spPr>
        <p:txBody>
          <a:bodyPr/>
          <a:lstStyle/>
          <a:p>
            <a:pPr algn="ctr"/>
            <a:r>
              <a:rPr lang="tr-TR" dirty="0" smtClean="0"/>
              <a:t>3. Sınavdan önce mutlaka süreli olarak deneme çöz.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940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36033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4. Turlama tekniğini kullan.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 Önce bildiğin soruları yap. Bilmediklerine işaret koy. Sonra da</a:t>
            </a:r>
            <a:br>
              <a:rPr lang="tr-TR" dirty="0" smtClean="0"/>
            </a:br>
            <a:r>
              <a:rPr lang="tr-TR" dirty="0" smtClean="0"/>
              <a:t>bilmediğin sorulara tekrar dönüp bak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391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2594592"/>
          </a:xfrm>
        </p:spPr>
        <p:txBody>
          <a:bodyPr/>
          <a:lstStyle/>
          <a:p>
            <a:pPr algn="ctr"/>
            <a:r>
              <a:rPr lang="tr-TR" dirty="0" smtClean="0"/>
              <a:t>5. Sınav esnasında yorulup bunalırsan derin bir nefes al.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985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3666647"/>
          </a:xfrm>
        </p:spPr>
        <p:txBody>
          <a:bodyPr/>
          <a:lstStyle/>
          <a:p>
            <a:pPr algn="ctr"/>
            <a:r>
              <a:rPr lang="tr-TR" dirty="0" smtClean="0"/>
              <a:t>6. Matematik bölümünde işlem yaparken anlaşılır yaz. 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Yoksa işlem hatası yapabilirsin.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161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3771751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7. Sorulara önyargılı olma. 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Belki de uzun bir sorudur ama cevaplamak çok kolaydır.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706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486454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8. Kısa zamanda çok şey değişir. 15 günü bir haftayı hafife alma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623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43</TotalTime>
  <Words>455</Words>
  <Application>Microsoft Office PowerPoint</Application>
  <PresentationFormat>Geniş ekran</PresentationFormat>
  <Paragraphs>27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5" baseType="lpstr">
      <vt:lpstr>Century Gothic</vt:lpstr>
      <vt:lpstr>Garamond</vt:lpstr>
      <vt:lpstr>Wingdings</vt:lpstr>
      <vt:lpstr>Sabun</vt:lpstr>
      <vt:lpstr>Son virajda  Lgs de başarı</vt:lpstr>
      <vt:lpstr>1. Hangi dersten başlayacağını belirle.</vt:lpstr>
      <vt:lpstr>2. Hangi derse kaç dakika zaman ayıracağını belirle.  Örn: Fen: 30 dk          Mat: 45-50 dk  Türkçe: 35 dk Sosyal: 15 dk  İngilizce ve Din K: 25 dk </vt:lpstr>
      <vt:lpstr>3. Sınavdan önce mutlaka süreli olarak deneme çöz. </vt:lpstr>
      <vt:lpstr>4. Turlama tekniğini kullan.   Önce bildiğin soruları yap. Bilmediklerine işaret koy. Sonra da bilmediğin sorulara tekrar dönüp bak</vt:lpstr>
      <vt:lpstr>5. Sınav esnasında yorulup bunalırsan derin bir nefes al.</vt:lpstr>
      <vt:lpstr>6. Matematik bölümünde işlem yaparken anlaşılır yaz.   Yoksa işlem hatası yapabilirsin.</vt:lpstr>
      <vt:lpstr>7. Sorulara önyargılı olma.   Belki de uzun bir sorudur ama cevaplamak çok kolaydır.  </vt:lpstr>
      <vt:lpstr>8. Kısa zamanda çok şey değişir. 15 günü bir haftayı hafife alma</vt:lpstr>
      <vt:lpstr>9. Eleme yöntemiyle doğruya ulaşabilirsin.  Özellikle sözel derslerden yanlış şıkları eleyerek doğru cevabı bulabilirsin. </vt:lpstr>
      <vt:lpstr>10. Kodlamayı sona bırakma. Sayfa sayfa veya soru soru kodlayabilirsin.</vt:lpstr>
      <vt:lpstr>11. Mutlaka önceki LGS sorularını( çıkmış soruları) çözmelisin.  Meb in yayınladığı örnek soruları, kazanım testlerini de çözmelisin. </vt:lpstr>
      <vt:lpstr>12. Çok soru çıkan konulara son defa bak. Onlara daha çok yoğunlaş.  Örn: A KONUSUNDAN: 2 soru B KONUSUNDAN: 5 soru çıkıyorsa  B konusunu daha yoğun çalış.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13. Denemelerde yanlış yaptığın sorulara bak. Yanlışın olan konuları hızlıca tekrar et.</vt:lpstr>
      <vt:lpstr>14. Yıl içinde tutmuş olduğun notları hızlıca son iki hafta tekrar et. </vt:lpstr>
      <vt:lpstr>15. Sınav günü rahat bir kıyafet giy. Giyeceğin kıyafeti şimdiden planla.</vt:lpstr>
      <vt:lpstr>16. Sınavda su şişeni masanın değil, oturduğun sıranın üstüne koy.  </vt:lpstr>
      <vt:lpstr>17. Moralini yüksek tut. Karamsar olma! Unutma ki sadece çok çalışanlar değil, moralini de yüksek tutanlar sınavı kazanırlar. </vt:lpstr>
      <vt:lpstr>18. Son 15 gün mutlaka uyku düzenine dikkat et.  23.00, 23.30 civarında uykuya dalmış ol. Toplamda 6 saat uyumalısın.</vt:lpstr>
      <vt:lpstr>19. Mümkünse son 15 gün telefonu tamamen bırak. </vt:lpstr>
      <vt:lpstr>20. Son 15 gün dizi, film izlemeyelim. </vt:lpstr>
      <vt:lpstr>21. Keşke dememek için…</vt:lpstr>
      <vt:lpstr>22. Sınav kendi okulumuzda olacak.  -Giriş belgeleri masanın üstünde olacak. -Sadece kalem, traş, silgi, kimlik ve su getirebilirsin.</vt:lpstr>
      <vt:lpstr>23. Bu ülke için çok değerlisin ve ülkeye yapacağın tüm katkılar çok çok önemli.</vt:lpstr>
      <vt:lpstr>Dinlediğiniz İçin Teşekkürler  Sizin için en yararlı olacak liseye yerleşmeniz dileğiyle.. Sınavda başarılar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 virajda  Lgs de başarı</dc:title>
  <dc:creator>user</dc:creator>
  <cp:lastModifiedBy>user</cp:lastModifiedBy>
  <cp:revision>7</cp:revision>
  <dcterms:created xsi:type="dcterms:W3CDTF">2022-05-24T05:54:23Z</dcterms:created>
  <dcterms:modified xsi:type="dcterms:W3CDTF">2022-05-25T11:57:14Z</dcterms:modified>
</cp:coreProperties>
</file>